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8" r:id="rId7"/>
    <p:sldId id="260" r:id="rId8"/>
    <p:sldId id="261" r:id="rId9"/>
    <p:sldId id="262" r:id="rId10"/>
    <p:sldId id="269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95F76F-7F6F-45A0-8349-4DEF5B268B94}" v="5" dt="2023-09-27T17:32:56.2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omika Karuppaiah" userId="3f12a0000b74fade" providerId="LiveId" clId="{4C95F76F-7F6F-45A0-8349-4DEF5B268B94}"/>
    <pc:docChg chg="undo redo custSel delSld modSld sldOrd">
      <pc:chgData name="Boomika Karuppaiah" userId="3f12a0000b74fade" providerId="LiveId" clId="{4C95F76F-7F6F-45A0-8349-4DEF5B268B94}" dt="2023-09-27T19:25:31.477" v="668" actId="20577"/>
      <pc:docMkLst>
        <pc:docMk/>
      </pc:docMkLst>
      <pc:sldChg chg="modSp mod">
        <pc:chgData name="Boomika Karuppaiah" userId="3f12a0000b74fade" providerId="LiveId" clId="{4C95F76F-7F6F-45A0-8349-4DEF5B268B94}" dt="2023-09-27T17:08:57.601" v="8" actId="20577"/>
        <pc:sldMkLst>
          <pc:docMk/>
          <pc:sldMk cId="1490069061" sldId="256"/>
        </pc:sldMkLst>
        <pc:spChg chg="mod">
          <ac:chgData name="Boomika Karuppaiah" userId="3f12a0000b74fade" providerId="LiveId" clId="{4C95F76F-7F6F-45A0-8349-4DEF5B268B94}" dt="2023-09-27T17:08:53.652" v="6" actId="20577"/>
          <ac:spMkLst>
            <pc:docMk/>
            <pc:sldMk cId="1490069061" sldId="256"/>
            <ac:spMk id="2" creationId="{BC604524-08A4-1DC0-72FA-EF434BD7F74F}"/>
          </ac:spMkLst>
        </pc:spChg>
        <pc:spChg chg="mod">
          <ac:chgData name="Boomika Karuppaiah" userId="3f12a0000b74fade" providerId="LiveId" clId="{4C95F76F-7F6F-45A0-8349-4DEF5B268B94}" dt="2023-09-27T17:08:57.601" v="8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addSp delSp modSp mod">
        <pc:chgData name="Boomika Karuppaiah" userId="3f12a0000b74fade" providerId="LiveId" clId="{4C95F76F-7F6F-45A0-8349-4DEF5B268B94}" dt="2023-09-27T17:17:09.823" v="55" actId="1076"/>
        <pc:sldMkLst>
          <pc:docMk/>
          <pc:sldMk cId="1137892060" sldId="257"/>
        </pc:sldMkLst>
        <pc:spChg chg="mod">
          <ac:chgData name="Boomika Karuppaiah" userId="3f12a0000b74fade" providerId="LiveId" clId="{4C95F76F-7F6F-45A0-8349-4DEF5B268B94}" dt="2023-09-27T17:17:09.823" v="55" actId="1076"/>
          <ac:spMkLst>
            <pc:docMk/>
            <pc:sldMk cId="1137892060" sldId="257"/>
            <ac:spMk id="3" creationId="{4C0067C2-4C62-DCEB-681D-C15848223E9A}"/>
          </ac:spMkLst>
        </pc:spChg>
        <pc:spChg chg="add del">
          <ac:chgData name="Boomika Karuppaiah" userId="3f12a0000b74fade" providerId="LiveId" clId="{4C95F76F-7F6F-45A0-8349-4DEF5B268B94}" dt="2023-09-27T17:15:07.859" v="30"/>
          <ac:spMkLst>
            <pc:docMk/>
            <pc:sldMk cId="1137892060" sldId="257"/>
            <ac:spMk id="4" creationId="{0684EC05-7CD1-3E20-D485-95A7D2286E69}"/>
          </ac:spMkLst>
        </pc:spChg>
      </pc:sldChg>
      <pc:sldChg chg="modSp mod">
        <pc:chgData name="Boomika Karuppaiah" userId="3f12a0000b74fade" providerId="LiveId" clId="{4C95F76F-7F6F-45A0-8349-4DEF5B268B94}" dt="2023-09-27T17:18:02.947" v="77" actId="20577"/>
        <pc:sldMkLst>
          <pc:docMk/>
          <pc:sldMk cId="969919095" sldId="258"/>
        </pc:sldMkLst>
        <pc:spChg chg="mod">
          <ac:chgData name="Boomika Karuppaiah" userId="3f12a0000b74fade" providerId="LiveId" clId="{4C95F76F-7F6F-45A0-8349-4DEF5B268B94}" dt="2023-09-27T17:18:02.947" v="77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0:56.699" v="105" actId="207"/>
        <pc:sldMkLst>
          <pc:docMk/>
          <pc:sldMk cId="4163963548" sldId="259"/>
        </pc:sldMkLst>
        <pc:spChg chg="mod">
          <ac:chgData name="Boomika Karuppaiah" userId="3f12a0000b74fade" providerId="LiveId" clId="{4C95F76F-7F6F-45A0-8349-4DEF5B268B94}" dt="2023-09-27T17:19:36.682" v="99" actId="1076"/>
          <ac:spMkLst>
            <pc:docMk/>
            <pc:sldMk cId="4163963548" sldId="25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0:56.699" v="105" actId="20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26:41.001" v="162" actId="27636"/>
        <pc:sldMkLst>
          <pc:docMk/>
          <pc:sldMk cId="1063019941" sldId="260"/>
        </pc:sldMkLst>
        <pc:spChg chg="mod">
          <ac:chgData name="Boomika Karuppaiah" userId="3f12a0000b74fade" providerId="LiveId" clId="{4C95F76F-7F6F-45A0-8349-4DEF5B268B94}" dt="2023-09-27T17:26:41.001" v="162" actId="27636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4C95F76F-7F6F-45A0-8349-4DEF5B268B94}" dt="2023-09-27T17:27:17.430" v="175" actId="27636"/>
        <pc:sldMkLst>
          <pc:docMk/>
          <pc:sldMk cId="2291933791" sldId="261"/>
        </pc:sldMkLst>
        <pc:spChg chg="mod">
          <ac:chgData name="Boomika Karuppaiah" userId="3f12a0000b74fade" providerId="LiveId" clId="{4C95F76F-7F6F-45A0-8349-4DEF5B268B94}" dt="2023-09-27T17:27:17.430" v="175" actId="27636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8:24.294" v="193" actId="207"/>
        <pc:sldMkLst>
          <pc:docMk/>
          <pc:sldMk cId="3319488124" sldId="262"/>
        </pc:sldMkLst>
        <pc:spChg chg="mod">
          <ac:chgData name="Boomika Karuppaiah" userId="3f12a0000b74fade" providerId="LiveId" clId="{4C95F76F-7F6F-45A0-8349-4DEF5B268B94}" dt="2023-09-27T17:28:24.294" v="193" actId="207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09:18.498" v="26"/>
        <pc:sldMkLst>
          <pc:docMk/>
          <pc:sldMk cId="1524360743" sldId="263"/>
        </pc:sldMkLst>
        <pc:spChg chg="mod">
          <ac:chgData name="Boomika Karuppaiah" userId="3f12a0000b74fade" providerId="LiveId" clId="{4C95F76F-7F6F-45A0-8349-4DEF5B268B94}" dt="2023-09-27T17:09:18.498" v="26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 ord">
        <pc:chgData name="Boomika Karuppaiah" userId="3f12a0000b74fade" providerId="LiveId" clId="{4C95F76F-7F6F-45A0-8349-4DEF5B268B94}" dt="2023-09-27T19:25:31.477" v="668" actId="20577"/>
        <pc:sldMkLst>
          <pc:docMk/>
          <pc:sldMk cId="3716912165" sldId="265"/>
        </pc:sldMkLst>
        <pc:spChg chg="mod">
          <ac:chgData name="Boomika Karuppaiah" userId="3f12a0000b74fade" providerId="LiveId" clId="{4C95F76F-7F6F-45A0-8349-4DEF5B268B94}" dt="2023-09-27T17:31:24.119" v="230" actId="20577"/>
          <ac:spMkLst>
            <pc:docMk/>
            <pc:sldMk cId="3716912165" sldId="265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25:31.477" v="668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mod">
        <pc:chgData name="Boomika Karuppaiah" userId="3f12a0000b74fade" providerId="LiveId" clId="{4C95F76F-7F6F-45A0-8349-4DEF5B268B94}" dt="2023-09-27T17:31:43.310" v="232" actId="20577"/>
        <pc:sldMkLst>
          <pc:docMk/>
          <pc:sldMk cId="1962528031" sldId="267"/>
        </pc:sldMkLst>
        <pc:spChg chg="mod">
          <ac:chgData name="Boomika Karuppaiah" userId="3f12a0000b74fade" providerId="LiveId" clId="{4C95F76F-7F6F-45A0-8349-4DEF5B268B94}" dt="2023-09-27T17:31:43.310" v="232" actId="20577"/>
          <ac:spMkLst>
            <pc:docMk/>
            <pc:sldMk cId="1962528031" sldId="267"/>
            <ac:spMk id="3" creationId="{62EDB844-2CF6-899B-1971-6951E19C798F}"/>
          </ac:spMkLst>
        </pc:spChg>
      </pc:sldChg>
      <pc:sldChg chg="addSp modSp mod">
        <pc:chgData name="Boomika Karuppaiah" userId="3f12a0000b74fade" providerId="LiveId" clId="{4C95F76F-7F6F-45A0-8349-4DEF5B268B94}" dt="2023-09-27T17:24:38.568" v="136" actId="207"/>
        <pc:sldMkLst>
          <pc:docMk/>
          <pc:sldMk cId="3421360743" sldId="268"/>
        </pc:sldMkLst>
        <pc:spChg chg="mod">
          <ac:chgData name="Boomika Karuppaiah" userId="3f12a0000b74fade" providerId="LiveId" clId="{4C95F76F-7F6F-45A0-8349-4DEF5B268B94}" dt="2023-09-27T17:23:38.975" v="123" actId="1076"/>
          <ac:spMkLst>
            <pc:docMk/>
            <pc:sldMk cId="3421360743" sldId="268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3:59.293" v="131"/>
          <ac:spMkLst>
            <pc:docMk/>
            <pc:sldMk cId="3421360743" sldId="268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24:38.568" v="136" actId="207"/>
          <ac:spMkLst>
            <pc:docMk/>
            <pc:sldMk cId="3421360743" sldId="268"/>
            <ac:spMk id="4" creationId="{4F8C4662-233D-A422-1AC3-846647A90711}"/>
          </ac:spMkLst>
        </pc:spChg>
      </pc:sldChg>
      <pc:sldChg chg="addSp modSp mod">
        <pc:chgData name="Boomika Karuppaiah" userId="3f12a0000b74fade" providerId="LiveId" clId="{4C95F76F-7F6F-45A0-8349-4DEF5B268B94}" dt="2023-09-27T17:31:02.210" v="225" actId="207"/>
        <pc:sldMkLst>
          <pc:docMk/>
          <pc:sldMk cId="3734514517" sldId="269"/>
        </pc:sldMkLst>
        <pc:spChg chg="mod">
          <ac:chgData name="Boomika Karuppaiah" userId="3f12a0000b74fade" providerId="LiveId" clId="{4C95F76F-7F6F-45A0-8349-4DEF5B268B94}" dt="2023-09-27T17:30:13.557" v="219" actId="1076"/>
          <ac:spMkLst>
            <pc:docMk/>
            <pc:sldMk cId="3734514517" sldId="26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30:26.411" v="221" actId="14100"/>
          <ac:spMkLst>
            <pc:docMk/>
            <pc:sldMk cId="3734514517" sldId="269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31:02.210" v="225" actId="207"/>
          <ac:spMkLst>
            <pc:docMk/>
            <pc:sldMk cId="3734514517" sldId="269"/>
            <ac:spMk id="4" creationId="{0FBCC0F3-1BCB-3D46-9412-1844AC38B9C1}"/>
          </ac:spMkLst>
        </pc:spChg>
      </pc:sldChg>
      <pc:sldChg chg="del">
        <pc:chgData name="Boomika Karuppaiah" userId="3f12a0000b74fade" providerId="LiveId" clId="{4C95F76F-7F6F-45A0-8349-4DEF5B268B94}" dt="2023-09-27T17:24:57.182" v="137" actId="47"/>
        <pc:sldMkLst>
          <pc:docMk/>
          <pc:sldMk cId="983871176" sldId="270"/>
        </pc:sldMkLst>
      </pc:sldChg>
      <pc:sldChg chg="del">
        <pc:chgData name="Boomika Karuppaiah" userId="3f12a0000b74fade" providerId="LiveId" clId="{4C95F76F-7F6F-45A0-8349-4DEF5B268B94}" dt="2023-09-27T17:31:14.775" v="226" actId="47"/>
        <pc:sldMkLst>
          <pc:docMk/>
          <pc:sldMk cId="1950348104" sldId="271"/>
        </pc:sldMkLst>
      </pc:sldChg>
      <pc:sldChg chg="modSp mod">
        <pc:chgData name="Boomika Karuppaiah" userId="3f12a0000b74fade" providerId="LiveId" clId="{4C95F76F-7F6F-45A0-8349-4DEF5B268B94}" dt="2023-09-27T19:18:52.640" v="281" actId="5793"/>
        <pc:sldMkLst>
          <pc:docMk/>
          <pc:sldMk cId="44781412" sldId="272"/>
        </pc:sldMkLst>
        <pc:spChg chg="mod">
          <ac:chgData name="Boomika Karuppaiah" userId="3f12a0000b74fade" providerId="LiveId" clId="{4C95F76F-7F6F-45A0-8349-4DEF5B268B94}" dt="2023-09-27T17:31:19.726" v="228" actId="20577"/>
          <ac:spMkLst>
            <pc:docMk/>
            <pc:sldMk cId="44781412" sldId="272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18:52.640" v="281" actId="5793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60193D50-EBA4-4AE1-8E40-7AA875CB1B38}"/>
    <pc:docChg chg="custSel addSld delSld modSld sldOrd">
      <pc:chgData name="Boomika Karuppaiah" userId="3f12a0000b74fade" providerId="LiveId" clId="{60193D50-EBA4-4AE1-8E40-7AA875CB1B38}" dt="2023-09-22T19:26:35.388" v="475" actId="207"/>
      <pc:docMkLst>
        <pc:docMk/>
      </pc:docMkLst>
      <pc:sldChg chg="modSp mod">
        <pc:chgData name="Boomika Karuppaiah" userId="3f12a0000b74fade" providerId="LiveId" clId="{60193D50-EBA4-4AE1-8E40-7AA875CB1B38}" dt="2023-09-22T19:20:39.147" v="366" actId="20577"/>
        <pc:sldMkLst>
          <pc:docMk/>
          <pc:sldMk cId="1490069061" sldId="256"/>
        </pc:sldMkLst>
        <pc:spChg chg="mod">
          <ac:chgData name="Boomika Karuppaiah" userId="3f12a0000b74fade" providerId="LiveId" clId="{60193D50-EBA4-4AE1-8E40-7AA875CB1B38}" dt="2023-09-22T19:20:39.147" v="366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60193D50-EBA4-4AE1-8E40-7AA875CB1B38}" dt="2023-09-22T19:21:10.645" v="372" actId="20577"/>
        <pc:sldMkLst>
          <pc:docMk/>
          <pc:sldMk cId="1137892060" sldId="257"/>
        </pc:sldMkLst>
        <pc:spChg chg="mod">
          <ac:chgData name="Boomika Karuppaiah" userId="3f12a0000b74fade" providerId="LiveId" clId="{60193D50-EBA4-4AE1-8E40-7AA875CB1B38}" dt="2023-09-22T19:21:10.645" v="372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1:25.374" v="376" actId="27636"/>
        <pc:sldMkLst>
          <pc:docMk/>
          <pc:sldMk cId="969919095" sldId="258"/>
        </pc:sldMkLst>
        <pc:spChg chg="mod">
          <ac:chgData name="Boomika Karuppaiah" userId="3f12a0000b74fade" providerId="LiveId" clId="{60193D50-EBA4-4AE1-8E40-7AA875CB1B38}" dt="2023-09-22T19:21:25.374" v="376" actId="27636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1:59.114" v="381" actId="20577"/>
        <pc:sldMkLst>
          <pc:docMk/>
          <pc:sldMk cId="4163963548" sldId="259"/>
        </pc:sldMkLst>
        <pc:spChg chg="mod">
          <ac:chgData name="Boomika Karuppaiah" userId="3f12a0000b74fade" providerId="LiveId" clId="{60193D50-EBA4-4AE1-8E40-7AA875CB1B38}" dt="2023-09-22T19:21:59.114" v="381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4:00.835" v="438"/>
        <pc:sldMkLst>
          <pc:docMk/>
          <pc:sldMk cId="1063019941" sldId="260"/>
        </pc:sldMkLst>
        <pc:spChg chg="mod">
          <ac:chgData name="Boomika Karuppaiah" userId="3f12a0000b74fade" providerId="LiveId" clId="{60193D50-EBA4-4AE1-8E40-7AA875CB1B38}" dt="2023-09-22T19:24:00.835" v="438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4:18.412" v="443" actId="20577"/>
        <pc:sldMkLst>
          <pc:docMk/>
          <pc:sldMk cId="2291933791" sldId="261"/>
        </pc:sldMkLst>
        <pc:spChg chg="mod">
          <ac:chgData name="Boomika Karuppaiah" userId="3f12a0000b74fade" providerId="LiveId" clId="{60193D50-EBA4-4AE1-8E40-7AA875CB1B38}" dt="2023-09-22T19:24:18.412" v="443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4:44.320" v="448"/>
        <pc:sldMkLst>
          <pc:docMk/>
          <pc:sldMk cId="3319488124" sldId="262"/>
        </pc:sldMkLst>
        <pc:spChg chg="mod">
          <ac:chgData name="Boomika Karuppaiah" userId="3f12a0000b74fade" providerId="LiveId" clId="{60193D50-EBA4-4AE1-8E40-7AA875CB1B38}" dt="2023-09-22T19:24:44.320" v="448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0T19:57:02.933" v="338" actId="20577"/>
        <pc:sldMkLst>
          <pc:docMk/>
          <pc:sldMk cId="1524360743" sldId="263"/>
        </pc:sldMkLst>
        <pc:spChg chg="mod">
          <ac:chgData name="Boomika Karuppaiah" userId="3f12a0000b74fade" providerId="LiveId" clId="{60193D50-EBA4-4AE1-8E40-7AA875CB1B38}" dt="2023-09-20T19:57:02.933" v="338" actId="20577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">
        <pc:chgData name="Boomika Karuppaiah" userId="3f12a0000b74fade" providerId="LiveId" clId="{60193D50-EBA4-4AE1-8E40-7AA875CB1B38}" dt="2023-09-20T19:18:12.092" v="110" actId="20577"/>
        <pc:sldMkLst>
          <pc:docMk/>
          <pc:sldMk cId="3716912165" sldId="265"/>
        </pc:sldMkLst>
        <pc:spChg chg="mod">
          <ac:chgData name="Boomika Karuppaiah" userId="3f12a0000b74fade" providerId="LiveId" clId="{60193D50-EBA4-4AE1-8E40-7AA875CB1B38}" dt="2023-09-20T19:18:12.092" v="110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del mod">
        <pc:chgData name="Boomika Karuppaiah" userId="3f12a0000b74fade" providerId="LiveId" clId="{60193D50-EBA4-4AE1-8E40-7AA875CB1B38}" dt="2023-09-20T19:20:06.472" v="141" actId="47"/>
        <pc:sldMkLst>
          <pc:docMk/>
          <pc:sldMk cId="4093929442" sldId="266"/>
        </pc:sldMkLst>
        <pc:spChg chg="mod">
          <ac:chgData name="Boomika Karuppaiah" userId="3f12a0000b74fade" providerId="LiveId" clId="{60193D50-EBA4-4AE1-8E40-7AA875CB1B38}" dt="2023-09-20T19:10:33.433" v="5" actId="20577"/>
          <ac:spMkLst>
            <pc:docMk/>
            <pc:sldMk cId="4093929442" sldId="266"/>
            <ac:spMk id="2" creationId="{BDA02F2E-3215-A041-C535-85E8088A917A}"/>
          </ac:spMkLst>
        </pc:spChg>
        <pc:spChg chg="mod">
          <ac:chgData name="Boomika Karuppaiah" userId="3f12a0000b74fade" providerId="LiveId" clId="{60193D50-EBA4-4AE1-8E40-7AA875CB1B38}" dt="2023-09-20T19:18:59.506" v="140" actId="207"/>
          <ac:spMkLst>
            <pc:docMk/>
            <pc:sldMk cId="4093929442" sldId="266"/>
            <ac:spMk id="3" creationId="{69DD795C-AC53-3F48-D141-95DEC5AA2D63}"/>
          </ac:spMkLst>
        </pc:spChg>
      </pc:sldChg>
      <pc:sldChg chg="modSp mod">
        <pc:chgData name="Boomika Karuppaiah" userId="3f12a0000b74fade" providerId="LiveId" clId="{60193D50-EBA4-4AE1-8E40-7AA875CB1B38}" dt="2023-09-22T19:22:34.632" v="425" actId="6549"/>
        <pc:sldMkLst>
          <pc:docMk/>
          <pc:sldMk cId="3421360743" sldId="268"/>
        </pc:sldMkLst>
        <pc:spChg chg="mod">
          <ac:chgData name="Boomika Karuppaiah" userId="3f12a0000b74fade" providerId="LiveId" clId="{60193D50-EBA4-4AE1-8E40-7AA875CB1B38}" dt="2023-09-22T19:22:34.632" v="425" actId="6549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5:56.817" v="463" actId="27636"/>
        <pc:sldMkLst>
          <pc:docMk/>
          <pc:sldMk cId="3734514517" sldId="269"/>
        </pc:sldMkLst>
        <pc:spChg chg="mod">
          <ac:chgData name="Boomika Karuppaiah" userId="3f12a0000b74fade" providerId="LiveId" clId="{60193D50-EBA4-4AE1-8E40-7AA875CB1B38}" dt="2023-09-22T19:25:56.817" v="463" actId="27636"/>
          <ac:spMkLst>
            <pc:docMk/>
            <pc:sldMk cId="3734514517" sldId="26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3:20.693" v="433" actId="27636"/>
        <pc:sldMkLst>
          <pc:docMk/>
          <pc:sldMk cId="983871176" sldId="270"/>
        </pc:sldMkLst>
        <pc:spChg chg="mod">
          <ac:chgData name="Boomika Karuppaiah" userId="3f12a0000b74fade" providerId="LiveId" clId="{60193D50-EBA4-4AE1-8E40-7AA875CB1B38}" dt="2023-09-22T19:23:20.693" v="433" actId="27636"/>
          <ac:spMkLst>
            <pc:docMk/>
            <pc:sldMk cId="983871176" sldId="270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6:35.388" v="475" actId="207"/>
        <pc:sldMkLst>
          <pc:docMk/>
          <pc:sldMk cId="1950348104" sldId="271"/>
        </pc:sldMkLst>
        <pc:spChg chg="mod">
          <ac:chgData name="Boomika Karuppaiah" userId="3f12a0000b74fade" providerId="LiveId" clId="{60193D50-EBA4-4AE1-8E40-7AA875CB1B38}" dt="2023-09-22T19:26:35.388" v="475" actId="207"/>
          <ac:spMkLst>
            <pc:docMk/>
            <pc:sldMk cId="1950348104" sldId="271"/>
            <ac:spMk id="3" creationId="{6838BA17-5658-F58F-CBF4-E9F14F419E8A}"/>
          </ac:spMkLst>
        </pc:spChg>
      </pc:sldChg>
      <pc:sldChg chg="modSp add mod ord">
        <pc:chgData name="Boomika Karuppaiah" userId="3f12a0000b74fade" providerId="LiveId" clId="{60193D50-EBA4-4AE1-8E40-7AA875CB1B38}" dt="2023-09-22T19:20:27.920" v="353"/>
        <pc:sldMkLst>
          <pc:docMk/>
          <pc:sldMk cId="44781412" sldId="272"/>
        </pc:sldMkLst>
        <pc:spChg chg="mod">
          <ac:chgData name="Boomika Karuppaiah" userId="3f12a0000b74fade" providerId="LiveId" clId="{60193D50-EBA4-4AE1-8E40-7AA875CB1B38}" dt="2023-09-20T19:57:46.653" v="351" actId="20577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464A8-A8E9-4DF4-4531-AF599B1E5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1C672-117B-696A-3993-172C558B3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FA7D9-70C1-8509-3690-082BF1B1B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04-10-2023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CF512-1934-6976-4B87-EAFFE8339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76967-A239-C9F2-7981-F00DDAA91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1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DC86-5D4B-1040-CC6A-DEE989327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198AA-5310-F007-C535-7DFDAB8C6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687E9-4C60-31E6-947C-3E826198B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04-10-2023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4242B-0941-7354-168E-ED3B300A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A916E-58FA-4C8D-1FF3-E29A1BE9D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584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B43B42-6610-AC90-6A63-87FCDDC30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BD0397-3588-6E70-091A-9B5F40E07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48DF0-4882-AAF9-0D1A-59B21B9E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04-10-2023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21B57-3F0D-621E-9BF5-0E7A3DDCA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3701D-D8BB-5B58-341A-99E7620D6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045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12EB-E412-AE33-B097-3ECDD9A91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64AA4-2F12-27BB-D67A-4202A8EFB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0CE00-61B1-3965-223A-0883C871F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04-10-2023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D7E9F-3736-092F-F119-5D7DC347C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CF383-AF71-5D46-E367-1D12D899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37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40658-5330-75F1-39CC-A5C2B2341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C503D-EA86-BA40-A926-DEAAE47CF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08C48-AEF6-ED19-4F2E-8BEF6EC94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04-10-2023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03038-7C53-CACF-910A-B50AB917C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34D71-BA47-6400-3A54-20712775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356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34C33-8718-71FC-A29A-BB7F9B921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A0D3E-81BA-3C51-CC33-00EEEB390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4AA7EF-9D6B-0224-078D-763CB3A46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C892D-A0A9-732D-0C0D-59AB0548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04-10-2023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3F248-B160-1181-5165-12A5996B8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1639B-8527-272E-20BA-C43E47A22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044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98E9A-B857-8518-43FB-B132B624A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563FF-A4CD-5353-C61D-BB5838343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9E4B0-D7D1-B285-7E12-5240DACDC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021465-20DF-05BE-53A9-A76D7BF20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4F3C1D-E839-219B-B859-2872D48A7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45C3FF-4CB6-5318-86CC-9956B9C81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04-10-2023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1EBEF0-10DE-B699-2989-FD48B6C6B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D5B6F5-BC44-7B12-764E-83AB7D8DB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322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0378F-18A5-711C-FBB4-D0A5DB30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FBDDCE-5E6D-0229-2F91-E7D39C77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04-10-2023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B1CB6-45E3-8940-177B-BCC70ACCD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83A6F-1CF9-F828-399E-648297F0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655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686B89-0B8A-7C70-68A8-27DB682D4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04-10-2023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162304-B1D3-4B32-E7BC-919E913C4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78122-9731-3D19-2D59-7291A615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209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1F5D8-01AB-8139-539D-2DB44A59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B53B2-5D88-67A0-B745-7B044D56F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38C27-A79C-4DF8-B84E-CCC24CFA3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800D28-5B5C-16D9-151F-A7C83D0B6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04-10-2023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1EA3A-2829-5324-F144-68856D0E9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1F292-B326-F767-294C-61C94498F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810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D4DFA-8DA5-123A-142C-98987D36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C07C5-2F90-CD6E-5657-9BEB132856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8E1DD0-01E9-B00A-E237-E76E8A79B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78F38-F571-8D48-67A1-84CCA1C44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04-10-2023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45506-10B8-2910-E701-5C222A7F4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35E74-DF8D-607C-EFC9-2CE9878C2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780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90A782-6E2B-F7B9-22E9-8526A8DA7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7E0BE-C8E1-B627-ECA1-3A1B32265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73067-A353-14DF-0F11-0CB2E14683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B38D-F966-4A87-84E9-8D4D791160B5}" type="datetimeFigureOut">
              <a:rPr lang="en-IN" smtClean="0"/>
              <a:t>04-10-2023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1EDB6-8881-1B6B-39E0-3DBD440F3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E2490-DC68-F3F9-C089-F64FFAFE9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611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seas.gwu.edu/~cs4all/1012/practice-problems/f23/problems0.html#problem-8" TargetMode="External"/><Relationship Id="rId2" Type="http://schemas.openxmlformats.org/officeDocument/2006/relationships/hyperlink" Target="https://www2.seas.gwu.edu/~cs4all/1012/unit0/module0.6.html#problem-0.6.3-75-p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seas.gwu.edu/~cs4all/1012/practice-problems/f23/problems0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04524-08A4-1DC0-72FA-EF434BD7F7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/>
              <a:t>Lab 6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2F5FFC-696A-553E-3259-B51BBEBCF2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CSCI 1012, 31</a:t>
            </a:r>
          </a:p>
          <a:p>
            <a:endParaRPr lang="en-IN" dirty="0"/>
          </a:p>
          <a:p>
            <a:r>
              <a:rPr lang="en-IN" dirty="0"/>
              <a:t>TA - Boomika</a:t>
            </a:r>
          </a:p>
          <a:p>
            <a:r>
              <a:rPr lang="en-IN" dirty="0"/>
              <a:t>LA- </a:t>
            </a:r>
            <a:r>
              <a:rPr lang="en-IN" dirty="0" err="1"/>
              <a:t>Tanim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90069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2120"/>
          </a:xfrm>
        </p:spPr>
        <p:txBody>
          <a:bodyPr>
            <a:normAutofit/>
          </a:bodyPr>
          <a:lstStyle/>
          <a:p>
            <a:r>
              <a:rPr lang="en-IN" sz="3600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2120"/>
            <a:ext cx="6332621" cy="602510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square_check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Rewrite the `</a:t>
            </a:r>
            <a:r>
              <a:rPr lang="en-US" dirty="0" err="1"/>
              <a:t>square_check</a:t>
            </a:r>
            <a:r>
              <a:rPr lang="en-US" dirty="0"/>
              <a:t>` function such that: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For any integer value of `x` is that is a perfect square, the function returns the positive square root of `x`.</a:t>
            </a:r>
          </a:p>
          <a:p>
            <a:pPr marL="0" indent="0">
              <a:buNone/>
            </a:pPr>
            <a:r>
              <a:rPr lang="en-US" dirty="0"/>
              <a:t>- The function returns `-1` otherwise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Do not use any mathematical libraries or mathematical functions beyond basic operators. Argument `x` will always be an integer.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*Mathematical note:* A "perfect square" is any number that is the result of an integer multiplied by itself.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BCC0F3-1BCB-3D46-9412-1844AC38B9C1}"/>
              </a:ext>
            </a:extLst>
          </p:cNvPr>
          <p:cNvSpPr txBox="1"/>
          <p:nvPr/>
        </p:nvSpPr>
        <p:spPr>
          <a:xfrm>
            <a:off x="7626016" y="1614238"/>
            <a:ext cx="380197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def </a:t>
            </a:r>
            <a:r>
              <a:rPr lang="en-US" dirty="0" err="1">
                <a:solidFill>
                  <a:schemeClr val="accent1"/>
                </a:solidFill>
              </a:rPr>
              <a:t>square_check</a:t>
            </a:r>
            <a:r>
              <a:rPr lang="en-US" dirty="0">
                <a:solidFill>
                  <a:schemeClr val="accent1"/>
                </a:solidFill>
              </a:rPr>
              <a:t>(x):</a:t>
            </a:r>
          </a:p>
          <a:p>
            <a:r>
              <a:rPr lang="en-US" dirty="0">
                <a:solidFill>
                  <a:schemeClr val="accent1"/>
                </a:solidFill>
              </a:rPr>
              <a:t>    if x &lt; 0: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return -1</a:t>
            </a:r>
          </a:p>
          <a:p>
            <a:r>
              <a:rPr lang="en-US" dirty="0">
                <a:solidFill>
                  <a:schemeClr val="accent1"/>
                </a:solidFill>
              </a:rPr>
              <a:t>    for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in range(x+1):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if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*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== x: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    return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        </a:t>
            </a:r>
            <a:r>
              <a:rPr lang="en-US" dirty="0" err="1">
                <a:solidFill>
                  <a:schemeClr val="accent1"/>
                </a:solidFill>
              </a:rPr>
              <a:t>elif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== x: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    return -1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# other solutions will work as well</a:t>
            </a:r>
            <a:endParaRPr lang="en-IN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514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0.6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0515600" cy="5769605"/>
          </a:xfrm>
        </p:spPr>
        <p:txBody>
          <a:bodyPr>
            <a:normAutofit fontScale="92500" lnSpcReduction="1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Strings: </a:t>
            </a:r>
            <a:r>
              <a:rPr lang="en-US" dirty="0">
                <a:latin typeface="inherit"/>
              </a:rPr>
              <a:t>sequences of characters in Python</a:t>
            </a:r>
          </a:p>
          <a:p>
            <a:pPr lvl="1" fontAlgn="base"/>
            <a:r>
              <a:rPr lang="en-US" dirty="0">
                <a:latin typeface="inherit"/>
              </a:rPr>
              <a:t>Enclosed within ‘ ’(single quotes) or “ ”(double quotes)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Concatenation Operator: +</a:t>
            </a:r>
          </a:p>
          <a:p>
            <a:pPr lvl="1" fontAlgn="base"/>
            <a:r>
              <a:rPr lang="en-US" dirty="0">
                <a:latin typeface="inherit"/>
              </a:rPr>
              <a:t>Combine strings</a:t>
            </a:r>
          </a:p>
          <a:p>
            <a:pPr lvl="1" fontAlgn="base"/>
            <a:r>
              <a:rPr lang="en-US" dirty="0">
                <a:latin typeface="inherit"/>
              </a:rPr>
              <a:t>Example: print(‘Hello ’ + “World”) -&gt; Hello World</a:t>
            </a:r>
          </a:p>
          <a:p>
            <a:pPr fontAlgn="base"/>
            <a:r>
              <a:rPr lang="en-US" dirty="0" err="1">
                <a:solidFill>
                  <a:srgbClr val="7030A0"/>
                </a:solidFill>
                <a:latin typeface="inherit"/>
              </a:rPr>
              <a:t>len</a:t>
            </a:r>
            <a:r>
              <a:rPr lang="en-US" dirty="0">
                <a:solidFill>
                  <a:srgbClr val="7030A0"/>
                </a:solidFill>
                <a:latin typeface="inherit"/>
              </a:rPr>
              <a:t>(&lt;string&gt;) </a:t>
            </a:r>
            <a:r>
              <a:rPr lang="en-US" dirty="0">
                <a:latin typeface="inherit"/>
              </a:rPr>
              <a:t>function: returns length of string</a:t>
            </a:r>
          </a:p>
          <a:p>
            <a:pPr lvl="1" fontAlgn="base"/>
            <a:r>
              <a:rPr lang="en-US" dirty="0">
                <a:latin typeface="inherit"/>
              </a:rPr>
              <a:t>Example: print(</a:t>
            </a:r>
            <a:r>
              <a:rPr lang="en-US" dirty="0" err="1">
                <a:latin typeface="inherit"/>
              </a:rPr>
              <a:t>len</a:t>
            </a:r>
            <a:r>
              <a:rPr lang="en-US" dirty="0">
                <a:latin typeface="inherit"/>
              </a:rPr>
              <a:t>(“Hello”)) -&gt; 6</a:t>
            </a:r>
          </a:p>
          <a:p>
            <a:pPr fontAlgn="base"/>
            <a:r>
              <a:rPr lang="en-US" dirty="0">
                <a:solidFill>
                  <a:srgbClr val="7030A0"/>
                </a:solidFill>
                <a:latin typeface="inherit"/>
              </a:rPr>
              <a:t>&lt;String&gt;.count(&lt;substring&gt;) </a:t>
            </a:r>
            <a:r>
              <a:rPr lang="en-US" dirty="0">
                <a:latin typeface="inherit"/>
              </a:rPr>
              <a:t>function: returns number of occurrences of a substring</a:t>
            </a:r>
          </a:p>
          <a:p>
            <a:pPr lvl="1" fontAlgn="base"/>
            <a:r>
              <a:rPr lang="en-US" dirty="0">
                <a:latin typeface="inherit"/>
              </a:rPr>
              <a:t>Example: print(“</a:t>
            </a:r>
            <a:r>
              <a:rPr lang="en-US" dirty="0" err="1">
                <a:latin typeface="inherit"/>
              </a:rPr>
              <a:t>hello”.count</a:t>
            </a:r>
            <a:r>
              <a:rPr lang="en-US" dirty="0">
                <a:latin typeface="inherit"/>
              </a:rPr>
              <a:t>(“l”)) -&gt; 2</a:t>
            </a:r>
          </a:p>
          <a:p>
            <a:pPr fontAlgn="base"/>
            <a:r>
              <a:rPr lang="en-US" dirty="0" err="1">
                <a:solidFill>
                  <a:srgbClr val="7030A0"/>
                </a:solidFill>
                <a:latin typeface="inherit"/>
              </a:rPr>
              <a:t>ord</a:t>
            </a:r>
            <a:r>
              <a:rPr lang="en-US" dirty="0">
                <a:solidFill>
                  <a:srgbClr val="7030A0"/>
                </a:solidFill>
                <a:latin typeface="inherit"/>
              </a:rPr>
              <a:t>(&lt;character&gt;) </a:t>
            </a:r>
            <a:r>
              <a:rPr lang="en-US" dirty="0">
                <a:latin typeface="inherit"/>
              </a:rPr>
              <a:t>function: returns integer representing Unicode character</a:t>
            </a:r>
          </a:p>
          <a:p>
            <a:pPr lvl="1" fontAlgn="base"/>
            <a:r>
              <a:rPr lang="en-US" dirty="0">
                <a:latin typeface="inherit"/>
              </a:rPr>
              <a:t>Example: print(</a:t>
            </a:r>
            <a:r>
              <a:rPr lang="en-US" dirty="0" err="1">
                <a:latin typeface="inherit"/>
              </a:rPr>
              <a:t>ord</a:t>
            </a:r>
            <a:r>
              <a:rPr lang="en-US" dirty="0">
                <a:latin typeface="inherit"/>
              </a:rPr>
              <a:t>(“A”)) -&gt; 65</a:t>
            </a:r>
          </a:p>
          <a:p>
            <a:pPr fontAlgn="base"/>
            <a:r>
              <a:rPr lang="en-US" dirty="0">
                <a:solidFill>
                  <a:srgbClr val="7030A0"/>
                </a:solidFill>
                <a:latin typeface="inherit"/>
              </a:rPr>
              <a:t>c</a:t>
            </a:r>
            <a:r>
              <a:rPr lang="en-US">
                <a:solidFill>
                  <a:srgbClr val="7030A0"/>
                </a:solidFill>
                <a:latin typeface="inherit"/>
              </a:rPr>
              <a:t>hr</a:t>
            </a:r>
            <a:r>
              <a:rPr lang="en-US" dirty="0">
                <a:solidFill>
                  <a:srgbClr val="7030A0"/>
                </a:solidFill>
                <a:latin typeface="inherit"/>
              </a:rPr>
              <a:t>(&lt;integer&gt;) </a:t>
            </a:r>
            <a:r>
              <a:rPr lang="en-US" dirty="0">
                <a:latin typeface="inherit"/>
              </a:rPr>
              <a:t>function: returns corresponding Unicode character given an integer</a:t>
            </a:r>
          </a:p>
          <a:p>
            <a:pPr lvl="1" fontAlgn="base"/>
            <a:r>
              <a:rPr lang="en-US" dirty="0">
                <a:latin typeface="inherit"/>
              </a:rPr>
              <a:t>Example: print(chr(65)) -&gt; A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400" b="0" i="0" dirty="0">
              <a:effectLst/>
              <a:latin typeface="inherit"/>
            </a:endParaRPr>
          </a:p>
          <a:p>
            <a:pPr lvl="1" fontAlgn="base"/>
            <a:endParaRPr lang="en-US" sz="14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912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5CF4-3D64-B957-D73D-4FF3DBC6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End of Module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DB844-2CF6-899B-1971-6951E19C7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00654"/>
          </a:xfrm>
        </p:spPr>
        <p:txBody>
          <a:bodyPr/>
          <a:lstStyle/>
          <a:p>
            <a:r>
              <a:rPr lang="en-IN" dirty="0">
                <a:hlinkClick r:id="rId2"/>
              </a:rPr>
              <a:t>0.6.3</a:t>
            </a:r>
            <a:endParaRPr lang="en-IN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CDA2145-41B7-406E-757F-455028FE0E64}"/>
              </a:ext>
            </a:extLst>
          </p:cNvPr>
          <p:cNvSpPr txBox="1">
            <a:spLocks/>
          </p:cNvSpPr>
          <p:nvPr/>
        </p:nvSpPr>
        <p:spPr>
          <a:xfrm>
            <a:off x="838200" y="25259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/>
              <a:t>Practice Problems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E2F445C-9CEF-EAF1-F056-EABF5EDD21D3}"/>
              </a:ext>
            </a:extLst>
          </p:cNvPr>
          <p:cNvSpPr txBox="1">
            <a:spLocks/>
          </p:cNvSpPr>
          <p:nvPr/>
        </p:nvSpPr>
        <p:spPr>
          <a:xfrm>
            <a:off x="838200" y="3789572"/>
            <a:ext cx="10515600" cy="1400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>
                <a:hlinkClick r:id="rId3"/>
              </a:rPr>
              <a:t>Practice Problems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2528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CEE99-0B31-8C9F-B53C-468579498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03F4-3023-8DC3-044D-DCD76211E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Module 0.6 </a:t>
            </a:r>
            <a:r>
              <a:rPr lang="en-US" b="0" i="0" dirty="0">
                <a:effectLst/>
                <a:latin typeface="inherit"/>
              </a:rPr>
              <a:t>due </a:t>
            </a:r>
            <a:r>
              <a:rPr lang="en-US" dirty="0">
                <a:latin typeface="inherit"/>
              </a:rPr>
              <a:t>–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8</a:t>
            </a:r>
            <a:r>
              <a:rPr lang="en-US" baseline="30000" dirty="0">
                <a:solidFill>
                  <a:srgbClr val="0070C0"/>
                </a:solidFill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Oct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/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Problem Set 1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dirty="0">
                <a:latin typeface="inherit"/>
              </a:rPr>
              <a:t>due date extended</a:t>
            </a:r>
            <a:r>
              <a:rPr lang="en-US" b="0" i="0" dirty="0">
                <a:effectLst/>
                <a:latin typeface="inherit"/>
              </a:rPr>
              <a:t> – 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18</a:t>
            </a:r>
            <a:r>
              <a:rPr lang="en-US" baseline="30000" dirty="0">
                <a:solidFill>
                  <a:srgbClr val="0070C0"/>
                </a:solidFill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Oct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/>
            <a:r>
              <a:rPr lang="en-US" b="0" i="0" u="sng" dirty="0">
                <a:solidFill>
                  <a:srgbClr val="0070C0"/>
                </a:solidFill>
                <a:effectLst/>
                <a:latin typeface="inherit"/>
                <a:hlinkClick r:id="rId2" tooltip="Practice Problems&#10;&#10;(https://www2.seas.gwu.edu/~cs4all/1012/practice-problems/f23/problems0.html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Practice Problems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b="0" i="0" dirty="0">
                <a:effectLst/>
                <a:latin typeface="inherit"/>
              </a:rPr>
              <a:t>are available and are </a:t>
            </a:r>
            <a:r>
              <a:rPr lang="en-US" b="0" i="1" dirty="0">
                <a:effectLst/>
                <a:latin typeface="inherit"/>
              </a:rPr>
              <a:t>excellent</a:t>
            </a:r>
            <a:r>
              <a:rPr lang="en-US" b="0" i="0" dirty="0">
                <a:effectLst/>
                <a:latin typeface="inherit"/>
              </a:rPr>
              <a:t> review for the Final Exam.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24360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158" y="1467852"/>
            <a:ext cx="11309684" cy="5390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square_check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square_check</a:t>
            </a:r>
            <a:r>
              <a:rPr lang="en-US" dirty="0"/>
              <a:t>(18))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-1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89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832"/>
            <a:ext cx="10515600" cy="539816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square_check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square_check</a:t>
            </a:r>
            <a:r>
              <a:rPr lang="en-US" dirty="0"/>
              <a:t>(25))</a:t>
            </a:r>
          </a:p>
          <a:p>
            <a:pPr marL="0" indent="0">
              <a:buNone/>
            </a:pPr>
            <a:r>
              <a:rPr lang="en-US" dirty="0"/>
              <a:t>What is the printed output of this program?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69919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864"/>
            <a:ext cx="10515600" cy="564636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square_check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square_check</a:t>
            </a:r>
            <a:r>
              <a:rPr lang="en-US" dirty="0"/>
              <a:t>(2), end= " ")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square_check</a:t>
            </a:r>
            <a:r>
              <a:rPr lang="en-US" dirty="0"/>
              <a:t>(3), end= " ")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square_check</a:t>
            </a:r>
            <a:r>
              <a:rPr lang="en-US" dirty="0"/>
              <a:t>(4))</a:t>
            </a:r>
          </a:p>
          <a:p>
            <a:pPr marL="0" indent="0">
              <a:buNone/>
            </a:pPr>
            <a:r>
              <a:rPr lang="en-US" dirty="0"/>
              <a:t>Rewrite Line 5 of the `</a:t>
            </a:r>
            <a:r>
              <a:rPr lang="en-US" dirty="0" err="1"/>
              <a:t>square_check</a:t>
            </a:r>
            <a:r>
              <a:rPr lang="en-US" dirty="0"/>
              <a:t>` function definition so that the above program produces the following output:</a:t>
            </a:r>
          </a:p>
          <a:p>
            <a:pPr marL="0" indent="0">
              <a:buNone/>
            </a:pPr>
            <a:r>
              <a:rPr lang="en-US" dirty="0"/>
              <a:t>-1 -1 2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elif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 &gt;= x-1: </a:t>
            </a:r>
            <a:r>
              <a:rPr lang="en-US" dirty="0"/>
              <a:t>or similar</a:t>
            </a:r>
          </a:p>
        </p:txBody>
      </p:sp>
    </p:spTree>
    <p:extLst>
      <p:ext uri="{BB962C8B-B14F-4D97-AF65-F5344CB8AC3E}">
        <p14:creationId xmlns:p14="http://schemas.microsoft.com/office/powerpoint/2010/main" val="416396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915"/>
            <a:ext cx="10515600" cy="1325563"/>
          </a:xfrm>
        </p:spPr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5032"/>
            <a:ext cx="5995737" cy="558219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600" dirty="0"/>
              <a:t>def </a:t>
            </a:r>
            <a:r>
              <a:rPr lang="en-US" sz="1600" dirty="0" err="1"/>
              <a:t>square_check</a:t>
            </a:r>
            <a:r>
              <a:rPr lang="en-US" sz="1600" dirty="0"/>
              <a:t>(x):</a:t>
            </a:r>
          </a:p>
          <a:p>
            <a:pPr marL="0" indent="0">
              <a:buNone/>
            </a:pPr>
            <a:r>
              <a:rPr lang="en-US" sz="1600" dirty="0"/>
              <a:t>    for </a:t>
            </a:r>
            <a:r>
              <a:rPr lang="en-US" sz="1600" dirty="0" err="1"/>
              <a:t>i</a:t>
            </a:r>
            <a:r>
              <a:rPr lang="en-US" sz="1600" dirty="0"/>
              <a:t> in range(x):</a:t>
            </a:r>
          </a:p>
          <a:p>
            <a:pPr marL="0" indent="0">
              <a:buNone/>
            </a:pPr>
            <a:r>
              <a:rPr lang="en-US" sz="1600" dirty="0"/>
              <a:t>        if </a:t>
            </a:r>
            <a:r>
              <a:rPr lang="en-US" sz="1600" dirty="0" err="1"/>
              <a:t>i</a:t>
            </a:r>
            <a:r>
              <a:rPr lang="en-US" sz="1600" dirty="0"/>
              <a:t>*</a:t>
            </a:r>
            <a:r>
              <a:rPr lang="en-US" sz="1600" dirty="0" err="1"/>
              <a:t>i</a:t>
            </a:r>
            <a:r>
              <a:rPr lang="en-US" sz="1600" dirty="0"/>
              <a:t> == x:</a:t>
            </a:r>
          </a:p>
          <a:p>
            <a:pPr marL="0" indent="0">
              <a:buNone/>
            </a:pPr>
            <a:r>
              <a:rPr lang="en-US" sz="1600" dirty="0"/>
              <a:t>            return </a:t>
            </a:r>
            <a:r>
              <a:rPr lang="en-US" sz="1600" dirty="0" err="1"/>
              <a:t>i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    </a:t>
            </a:r>
            <a:r>
              <a:rPr lang="en-US" sz="1600" dirty="0" err="1"/>
              <a:t>elif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*</a:t>
            </a:r>
            <a:r>
              <a:rPr lang="en-US" sz="1600" dirty="0" err="1"/>
              <a:t>i</a:t>
            </a:r>
            <a:r>
              <a:rPr lang="en-US" sz="1600" dirty="0"/>
              <a:t> &gt; x:</a:t>
            </a:r>
          </a:p>
          <a:p>
            <a:pPr marL="0" indent="0">
              <a:buNone/>
            </a:pPr>
            <a:r>
              <a:rPr lang="en-US" sz="1600" dirty="0"/>
              <a:t>            return -1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Rewrite the `</a:t>
            </a:r>
            <a:r>
              <a:rPr lang="en-US" sz="1600" dirty="0" err="1"/>
              <a:t>square_check</a:t>
            </a:r>
            <a:r>
              <a:rPr lang="en-US" sz="1600" dirty="0"/>
              <a:t>` function such that: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- For any integer value of `x` is that is a perfect square, the function returns the positive square root of `x`.</a:t>
            </a:r>
          </a:p>
          <a:p>
            <a:pPr marL="0" indent="0">
              <a:buNone/>
            </a:pPr>
            <a:r>
              <a:rPr lang="en-US" sz="1600" dirty="0"/>
              <a:t>- The function returns `-1` otherwise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Do not use any mathematical libraries or mathematical functions beyond basic operators. Argument `x` will always be an integer.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*Mathematical note:* A "perfect square" is any number that is the result of an integer multiplied by itself.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8C4662-233D-A422-1AC3-846647A90711}"/>
              </a:ext>
            </a:extLst>
          </p:cNvPr>
          <p:cNvSpPr txBox="1"/>
          <p:nvPr/>
        </p:nvSpPr>
        <p:spPr>
          <a:xfrm>
            <a:off x="7218948" y="1155032"/>
            <a:ext cx="47324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def </a:t>
            </a:r>
            <a:r>
              <a:rPr lang="en-US" dirty="0" err="1">
                <a:solidFill>
                  <a:schemeClr val="accent1"/>
                </a:solidFill>
              </a:rPr>
              <a:t>square_check</a:t>
            </a:r>
            <a:r>
              <a:rPr lang="en-US" dirty="0">
                <a:solidFill>
                  <a:schemeClr val="accent1"/>
                </a:solidFill>
              </a:rPr>
              <a:t>(x):</a:t>
            </a:r>
          </a:p>
          <a:p>
            <a:r>
              <a:rPr lang="en-US" dirty="0">
                <a:solidFill>
                  <a:schemeClr val="accent1"/>
                </a:solidFill>
              </a:rPr>
              <a:t>    if x &lt; 0: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return -1</a:t>
            </a:r>
          </a:p>
          <a:p>
            <a:r>
              <a:rPr lang="en-US" dirty="0">
                <a:solidFill>
                  <a:schemeClr val="accent1"/>
                </a:solidFill>
              </a:rPr>
              <a:t>    for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in range(x+1):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if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*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== x: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    return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        </a:t>
            </a:r>
            <a:r>
              <a:rPr lang="en-US" dirty="0" err="1">
                <a:solidFill>
                  <a:schemeClr val="accent1"/>
                </a:solidFill>
              </a:rPr>
              <a:t>elif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== x:</a:t>
            </a:r>
          </a:p>
          <a:p>
            <a:r>
              <a:rPr lang="en-US" dirty="0">
                <a:solidFill>
                  <a:schemeClr val="accent1"/>
                </a:solidFill>
              </a:rPr>
              <a:t>            return -1</a:t>
            </a:r>
          </a:p>
          <a:p>
            <a:r>
              <a:rPr lang="en-US" dirty="0">
                <a:solidFill>
                  <a:schemeClr val="accent1"/>
                </a:solidFill>
              </a:rPr>
              <a:t># other solutions will work as well</a:t>
            </a:r>
            <a:endParaRPr lang="en-IN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36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37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square_check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square_check</a:t>
            </a:r>
            <a:r>
              <a:rPr lang="en-US" dirty="0"/>
              <a:t>(16))</a:t>
            </a:r>
          </a:p>
          <a:p>
            <a:pPr marL="0" indent="0">
              <a:buNone/>
            </a:pPr>
            <a:r>
              <a:rPr lang="en-IN" dirty="0">
                <a:solidFill>
                  <a:srgbClr val="0070C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6301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square_check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square_check</a:t>
            </a:r>
            <a:r>
              <a:rPr lang="en-US" dirty="0"/>
              <a:t>(26))</a:t>
            </a:r>
          </a:p>
          <a:p>
            <a:pPr marL="0" indent="0">
              <a:buNone/>
            </a:pPr>
            <a:r>
              <a:rPr lang="en-US" dirty="0"/>
              <a:t>What is the printed output of this program?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2291933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square_check</a:t>
            </a:r>
            <a:r>
              <a:rPr lang="en-US" dirty="0"/>
              <a:t>(x):</a:t>
            </a:r>
          </a:p>
          <a:p>
            <a:pPr marL="0" indent="0">
              <a:buNone/>
            </a:pPr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range(x):</a:t>
            </a:r>
          </a:p>
          <a:p>
            <a:pPr marL="0" indent="0">
              <a:buNone/>
            </a:pPr>
            <a:r>
              <a:rPr lang="en-US" dirty="0"/>
              <a:t>        if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== x:</a:t>
            </a:r>
          </a:p>
          <a:p>
            <a:pPr marL="0" indent="0">
              <a:buNone/>
            </a:pPr>
            <a:r>
              <a:rPr lang="en-US" dirty="0"/>
              <a:t>            return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*</a:t>
            </a:r>
            <a:r>
              <a:rPr lang="en-US" dirty="0" err="1"/>
              <a:t>i</a:t>
            </a:r>
            <a:r>
              <a:rPr lang="en-US" dirty="0"/>
              <a:t> &gt; x:</a:t>
            </a:r>
          </a:p>
          <a:p>
            <a:pPr marL="0" indent="0">
              <a:buNone/>
            </a:pPr>
            <a:r>
              <a:rPr lang="en-US" dirty="0"/>
              <a:t>            return -1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square_check</a:t>
            </a:r>
            <a:r>
              <a:rPr lang="en-US" dirty="0"/>
              <a:t>(2), end= " ")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square_check</a:t>
            </a:r>
            <a:r>
              <a:rPr lang="en-US" dirty="0"/>
              <a:t>(3), end= " ")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dirty="0" err="1"/>
              <a:t>square_check</a:t>
            </a:r>
            <a:r>
              <a:rPr lang="en-US" dirty="0"/>
              <a:t>(4))</a:t>
            </a:r>
          </a:p>
          <a:p>
            <a:pPr marL="0" indent="0">
              <a:buNone/>
            </a:pPr>
            <a:r>
              <a:rPr lang="en-US" dirty="0"/>
              <a:t>Rewrite Line 5 of the `</a:t>
            </a:r>
            <a:r>
              <a:rPr lang="en-US" dirty="0" err="1"/>
              <a:t>square_check</a:t>
            </a:r>
            <a:r>
              <a:rPr lang="en-US" dirty="0"/>
              <a:t>` function definition so that the above program produces the following output:</a:t>
            </a:r>
          </a:p>
          <a:p>
            <a:pPr marL="0" indent="0">
              <a:buNone/>
            </a:pPr>
            <a:r>
              <a:rPr lang="en-US" dirty="0"/>
              <a:t>-1 -1 2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elif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</a:t>
            </a:r>
            <a:r>
              <a:rPr lang="en-US" dirty="0">
                <a:solidFill>
                  <a:srgbClr val="0070C0"/>
                </a:solidFill>
              </a:rPr>
              <a:t> &gt;= x-1: </a:t>
            </a:r>
            <a:r>
              <a:rPr lang="en-US" dirty="0"/>
              <a:t>or similar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19488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1052</Words>
  <Application>Microsoft Office PowerPoint</Application>
  <PresentationFormat>Widescreen</PresentationFormat>
  <Paragraphs>165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inherit</vt:lpstr>
      <vt:lpstr>Office Theme</vt:lpstr>
      <vt:lpstr>Lab 6</vt:lpstr>
      <vt:lpstr>Announcement</vt:lpstr>
      <vt:lpstr>Quiz Review – Version 1</vt:lpstr>
      <vt:lpstr>Quiz Review – Version 1</vt:lpstr>
      <vt:lpstr>Quiz Review – Version 1</vt:lpstr>
      <vt:lpstr>Quiz Review – Version 1</vt:lpstr>
      <vt:lpstr>Quiz Review – Version 2</vt:lpstr>
      <vt:lpstr>Quiz Review – Version 2</vt:lpstr>
      <vt:lpstr>Quiz Review – Version 2</vt:lpstr>
      <vt:lpstr>Quiz Review – Version 2</vt:lpstr>
      <vt:lpstr>Module 0.6 Review</vt:lpstr>
      <vt:lpstr>End of Module Problem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2</dc:title>
  <dc:creator>Boomika Karuppaiah</dc:creator>
  <cp:lastModifiedBy>Boomika Karuppaiah</cp:lastModifiedBy>
  <cp:revision>7</cp:revision>
  <dcterms:created xsi:type="dcterms:W3CDTF">2023-09-06T19:08:53Z</dcterms:created>
  <dcterms:modified xsi:type="dcterms:W3CDTF">2023-10-04T18:22:17Z</dcterms:modified>
</cp:coreProperties>
</file>